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0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ArkAngel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Asseel</a:t>
            </a:r>
            <a:r>
              <a:rPr lang="en-US" dirty="0" smtClean="0"/>
              <a:t> </a:t>
            </a:r>
            <a:r>
              <a:rPr lang="en-US" dirty="0" err="1" smtClean="0"/>
              <a:t>Sidique</a:t>
            </a:r>
            <a:r>
              <a:rPr lang="en-US" dirty="0" smtClean="0"/>
              <a:t>, Amr Mahmoud, </a:t>
            </a:r>
            <a:r>
              <a:rPr lang="en-US" dirty="0" err="1" smtClean="0"/>
              <a:t>Temisan</a:t>
            </a:r>
            <a:r>
              <a:rPr lang="en-US" dirty="0" smtClean="0"/>
              <a:t> </a:t>
            </a:r>
            <a:r>
              <a:rPr lang="en-US" dirty="0" err="1" smtClean="0"/>
              <a:t>Iwere</a:t>
            </a:r>
            <a:r>
              <a:rPr lang="en-US" dirty="0" smtClean="0"/>
              <a:t>, </a:t>
            </a:r>
            <a:r>
              <a:rPr lang="en-US" dirty="0" err="1" smtClean="0"/>
              <a:t>sayan</a:t>
            </a:r>
            <a:r>
              <a:rPr lang="en-US" dirty="0" smtClean="0"/>
              <a:t> </a:t>
            </a:r>
            <a:r>
              <a:rPr lang="en-US" dirty="0" err="1" smtClean="0"/>
              <a:t>faraz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dirty="0" smtClean="0"/>
              <a:t>Hard to find medical information related to your symptoms</a:t>
            </a:r>
          </a:p>
          <a:p>
            <a:r>
              <a:rPr lang="en-US" sz="2600" dirty="0" smtClean="0"/>
              <a:t>Doctors have a hard time diagnosing if people aren’t accurate with their dates + symptoms</a:t>
            </a:r>
          </a:p>
          <a:p>
            <a:r>
              <a:rPr lang="en-US" sz="2600" dirty="0" smtClean="0"/>
              <a:t>There is a surplus of information on WebMD that always seems to tell you that you have cancer</a:t>
            </a:r>
          </a:p>
          <a:p>
            <a:r>
              <a:rPr lang="en-US" sz="2600" dirty="0" smtClean="0"/>
              <a:t>When people move frequently, their medical information is sometimes lost in the process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447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Arkangel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Stores all your medical information in one spot and can easily be accessed through your medical card</a:t>
            </a:r>
          </a:p>
          <a:p>
            <a:r>
              <a:rPr lang="en-US" sz="2600" dirty="0" smtClean="0"/>
              <a:t>Can speak to </a:t>
            </a:r>
            <a:r>
              <a:rPr lang="en-US" sz="2600" dirty="0" err="1" smtClean="0"/>
              <a:t>Arkangel</a:t>
            </a:r>
            <a:r>
              <a:rPr lang="en-US" sz="2600" dirty="0" smtClean="0"/>
              <a:t> and tell it your symptoms so that you can get a quick and accurate diagnosis</a:t>
            </a:r>
          </a:p>
          <a:p>
            <a:r>
              <a:rPr lang="en-US" sz="2600" dirty="0" smtClean="0"/>
              <a:t>You can set up appointments or contact your doctor directly through the site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097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Technologies used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27718"/>
            <a:ext cx="2499823" cy="972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175" y="227719"/>
            <a:ext cx="1623337" cy="1601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79" y="1446450"/>
            <a:ext cx="3173933" cy="1653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00" y="4286250"/>
            <a:ext cx="3208978" cy="225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7905" y="4216114"/>
            <a:ext cx="1726814" cy="2365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810" y="2447748"/>
            <a:ext cx="3081466" cy="796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4780" y="2031256"/>
            <a:ext cx="2206558" cy="19831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29988" y="2700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9136" y="4339577"/>
            <a:ext cx="2246313" cy="15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36</TotalTime>
  <Words>124</Words>
  <Application>Microsoft Macintosh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Celestial</vt:lpstr>
      <vt:lpstr>ArkAngel</vt:lpstr>
      <vt:lpstr>Problem statement</vt:lpstr>
      <vt:lpstr>Introducing Arkangel</vt:lpstr>
      <vt:lpstr>Technologies used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ArkAngel</dc:title>
  <dc:creator>Amr Mahmoud</dc:creator>
  <cp:lastModifiedBy>Amr Mahmoud</cp:lastModifiedBy>
  <cp:revision>3</cp:revision>
  <dcterms:created xsi:type="dcterms:W3CDTF">2018-05-26T22:51:27Z</dcterms:created>
  <dcterms:modified xsi:type="dcterms:W3CDTF">2018-05-26T23:27:27Z</dcterms:modified>
</cp:coreProperties>
</file>